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72" r:id="rId9"/>
    <p:sldId id="273" r:id="rId10"/>
    <p:sldId id="269" r:id="rId11"/>
    <p:sldId id="264" r:id="rId12"/>
    <p:sldId id="270" r:id="rId13"/>
    <p:sldId id="265" r:id="rId14"/>
    <p:sldId id="268" r:id="rId15"/>
    <p:sldId id="266" r:id="rId16"/>
    <p:sldId id="267" r:id="rId1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32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C4A25-35AD-43BB-A54A-62F50D210EAB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7D33B-3213-4EFD-9302-08C5A99946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79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6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968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904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332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229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20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717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79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58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01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81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56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59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182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438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7D33B-3213-4EFD-9302-08C5A999469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89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2CACD-7770-4532-BC75-48A9ADFB3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D9E691-AC8A-4B63-AD19-16E3097A0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01C12A-B30E-4BA3-A77E-3EA09B8A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82CA31-D394-4ADA-8C88-7764F9787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9BEBCD-9D78-48F2-91AE-F2079EF2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41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73C6C-42A6-4891-B3E2-1E41B3BC4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938CF4-529B-45F0-955E-7880626C4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36375-78B9-4AB8-BDF7-986D9ED6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35C9AB-4CFE-4A69-8A15-FD8CD9C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6E969-64F7-46FF-895B-A249D1F6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45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A51EDC-3A06-498C-B48C-53D43A30F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2A7E89-A4E3-44FE-9EB5-A8F5AD09F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1C590D-CDAC-465B-96B6-E7B5EC46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B9EBC1-95DC-4B6C-8013-49A10138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6C2DF9-6ADB-4805-A9E3-DF4DF606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26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3FF0A-77D9-4F1F-B851-19C9DA79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4E9A6-D51A-4B14-AF4C-F4D52A239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183AD9-D4D9-4F3C-8F47-881AB2262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0DC1EB-A0B1-46DE-AC92-DFCAD518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0E76D-4035-4D76-B877-C98E4782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17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FC3833-21A3-44AC-A59A-71CEE1D6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ABFE2B-AF54-48E9-B22C-F47CE886E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E17239-92AA-49E2-A31B-B4BE164D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FA5743-AB8A-40FD-ACA5-2EE7E976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33F481-36D3-4ACE-80EE-4E0DA894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1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D6ADD7-1781-40C3-8094-BEC76A09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19AAA6-A155-4B27-82F6-6A0A6D4D6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96C080-6BA3-4D9A-91B1-E56CAFDCF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2D69C7-291F-4FD5-B4F4-FF3D4F24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98E2C4-C838-445F-8E70-5C19B2F4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43E35-992C-4670-8941-8BE2851D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52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B70A6-9468-40BB-9A15-F24E2E19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3EAC74-3E9A-4232-A95D-0E4E827E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AE4E77-EE99-452B-BD46-0EB1629FA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AEF58A-8865-4F66-9DD7-B8A67D4DB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F3BB4D-D988-4EB0-A8E7-BEAC276FD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7D55C6-0A50-4FD0-9ADA-CCF84C9E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05E7A7-3917-49F3-BC65-B80F6342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5C9A72C-36D9-468B-A41D-6E01AB44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80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88374-344D-4A14-AB4A-7EB411F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6C63BF-9061-43DC-9503-4D2737ED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0C773D-111D-4762-B34D-D53C6EE0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0160C0-FC25-4C27-904F-E8A594DD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380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E14963-A956-40EC-8D5E-6185C53B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1E4176-FE6B-4136-AB8B-6CDDE469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314606-50EA-4AC5-93B5-9D5FDF40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660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7A422-C73D-476A-B35A-6A242B6C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208BF6-79CF-47F8-91C0-D385C1C19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2286ED-1F12-4A34-825C-1C67D0859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B450E-F01F-49C8-B390-C2975ED2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F378EA-0165-402C-ADC5-5A224C8B6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343C4E-18F0-4C0F-80AF-8A8C6C7A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B2D31-DF0E-4436-8BCC-3092100C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9646D9-5FA7-42F4-BB6C-526D05FC1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586094-B41D-4E01-9DC4-D980B594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45FF3-E2F1-4245-8FC1-857DE8E6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394DFF-5B45-434E-9F58-7952F330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4FE644-CAFB-43FF-AF96-32F41BB8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32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CCCB8D-E18B-45FA-98B3-DD5A8C3F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B52403-F0DD-4BC3-9A3B-5D016A47B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C058C8-328C-473A-8933-6BB775C7C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BB923-F7A9-42E9-BC4A-767009A0F88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24B74F-F373-4D43-A835-C1BBD4F8F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4CA0C0-D2DF-436E-8556-B5FBAC012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6FDF5-AD02-4ED9-AA56-75983ECC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87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A7842-4AD4-41C9-9CC5-F29F0C2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551" y="1549960"/>
            <a:ext cx="9144000" cy="1028779"/>
          </a:xfrm>
        </p:spPr>
        <p:txBody>
          <a:bodyPr/>
          <a:lstStyle/>
          <a:p>
            <a:r>
              <a:rPr lang="fr-FR" dirty="0"/>
              <a:t>Quel est ce sport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86057F7-BE56-43AB-9463-39F4600F4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9" t="3514" r="27603"/>
          <a:stretch/>
        </p:blipFill>
        <p:spPr>
          <a:xfrm>
            <a:off x="7453345" y="4657520"/>
            <a:ext cx="3815483" cy="18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2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3A4620-3D95-4902-A051-E25B22854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67" y="633173"/>
            <a:ext cx="8149615" cy="5591654"/>
          </a:xfrm>
          <a:prstGeom prst="rect">
            <a:avLst/>
          </a:prstGeom>
        </p:spPr>
      </p:pic>
      <p:sp>
        <p:nvSpPr>
          <p:cNvPr id="4" name="Étiquette 3">
            <a:extLst>
              <a:ext uri="{FF2B5EF4-FFF2-40B4-BE49-F238E27FC236}">
                <a16:creationId xmlns:a16="http://schemas.microsoft.com/office/drawing/2014/main" id="{0BF2084F-EE8C-4305-B760-2C9161C837FF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6631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913284-0F1F-4340-A5A6-806CD449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802" b="18965"/>
          <a:stretch/>
        </p:blipFill>
        <p:spPr>
          <a:xfrm>
            <a:off x="6096000" y="2118249"/>
            <a:ext cx="4172405" cy="3598395"/>
          </a:xfrm>
          <a:prstGeom prst="rect">
            <a:avLst/>
          </a:prstGeom>
        </p:spPr>
      </p:pic>
      <p:sp>
        <p:nvSpPr>
          <p:cNvPr id="4" name="Étiquette 3">
            <a:extLst>
              <a:ext uri="{FF2B5EF4-FFF2-40B4-BE49-F238E27FC236}">
                <a16:creationId xmlns:a16="http://schemas.microsoft.com/office/drawing/2014/main" id="{E9FC4164-DA20-4C49-840F-C2A9B0EC3370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4304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0FFE50-A871-4BCC-8CCC-2B90E212E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37" t="32449" r="25489" b="3625"/>
          <a:stretch/>
        </p:blipFill>
        <p:spPr>
          <a:xfrm>
            <a:off x="4999597" y="282872"/>
            <a:ext cx="2052466" cy="6032410"/>
          </a:xfrm>
          <a:prstGeom prst="rect">
            <a:avLst/>
          </a:prstGeom>
        </p:spPr>
      </p:pic>
      <p:sp>
        <p:nvSpPr>
          <p:cNvPr id="3" name="Étiquette 2">
            <a:extLst>
              <a:ext uri="{FF2B5EF4-FFF2-40B4-BE49-F238E27FC236}">
                <a16:creationId xmlns:a16="http://schemas.microsoft.com/office/drawing/2014/main" id="{B807F09A-C86F-4ECC-A69D-7A10155264A2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5092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FBE9256-2AF3-4C44-967F-701062A48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48058" r="62128" b="29305"/>
          <a:stretch/>
        </p:blipFill>
        <p:spPr>
          <a:xfrm>
            <a:off x="3433934" y="3295786"/>
            <a:ext cx="1414360" cy="1552507"/>
          </a:xfrm>
          <a:prstGeom prst="rect">
            <a:avLst/>
          </a:prstGeom>
        </p:spPr>
      </p:pic>
      <p:sp>
        <p:nvSpPr>
          <p:cNvPr id="3" name="Étiquette 2">
            <a:extLst>
              <a:ext uri="{FF2B5EF4-FFF2-40B4-BE49-F238E27FC236}">
                <a16:creationId xmlns:a16="http://schemas.microsoft.com/office/drawing/2014/main" id="{AF465B8D-CC36-44D5-9102-4BD67B32D8C3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2090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CB4072-45C9-46EC-A968-6B04E717C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2" t="29793" r="36442" b="20519"/>
          <a:stretch/>
        </p:blipFill>
        <p:spPr>
          <a:xfrm>
            <a:off x="4308863" y="454905"/>
            <a:ext cx="3190533" cy="6112247"/>
          </a:xfrm>
          <a:prstGeom prst="rect">
            <a:avLst/>
          </a:prstGeom>
        </p:spPr>
      </p:pic>
      <p:sp>
        <p:nvSpPr>
          <p:cNvPr id="3" name="Étiquette 2">
            <a:extLst>
              <a:ext uri="{FF2B5EF4-FFF2-40B4-BE49-F238E27FC236}">
                <a16:creationId xmlns:a16="http://schemas.microsoft.com/office/drawing/2014/main" id="{76EEA65F-3027-4EE4-AA0A-0B5913A0FA70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212182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E3E411-BE93-4516-88D5-19E73375C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90" r="22405"/>
          <a:stretch/>
        </p:blipFill>
        <p:spPr>
          <a:xfrm>
            <a:off x="678044" y="763097"/>
            <a:ext cx="6301658" cy="3859803"/>
          </a:xfrm>
          <a:prstGeom prst="rect">
            <a:avLst/>
          </a:prstGeom>
        </p:spPr>
      </p:pic>
      <p:sp>
        <p:nvSpPr>
          <p:cNvPr id="3" name="Étiquette 2">
            <a:extLst>
              <a:ext uri="{FF2B5EF4-FFF2-40B4-BE49-F238E27FC236}">
                <a16:creationId xmlns:a16="http://schemas.microsoft.com/office/drawing/2014/main" id="{3A33C675-C5A7-4FDE-9545-A539A299B401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85388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6AC9D72-B02F-4170-ACA0-B97B0B11D005}"/>
              </a:ext>
            </a:extLst>
          </p:cNvPr>
          <p:cNvSpPr txBox="1"/>
          <p:nvPr/>
        </p:nvSpPr>
        <p:spPr>
          <a:xfrm>
            <a:off x="3414199" y="5729802"/>
            <a:ext cx="480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Archives départementales d’Indre-et-Loire</a:t>
            </a:r>
          </a:p>
          <a:p>
            <a:pPr algn="ctr"/>
            <a:r>
              <a:rPr lang="fr-FR" dirty="0"/>
              <a:t>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0CE1D6-9770-40F9-9C25-2B76A136251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9"/>
          <a:stretch/>
        </p:blipFill>
        <p:spPr bwMode="auto">
          <a:xfrm>
            <a:off x="442286" y="5004533"/>
            <a:ext cx="1505585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AD9455-3830-407A-BD4E-CECD5E4DF6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7" y="5915807"/>
            <a:ext cx="1481455" cy="274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3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A23021-D340-4BB9-B21A-FEAC55310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7" b="35771"/>
          <a:stretch/>
        </p:blipFill>
        <p:spPr>
          <a:xfrm>
            <a:off x="754355" y="2940550"/>
            <a:ext cx="10683290" cy="3302367"/>
          </a:xfrm>
          <a:prstGeom prst="rect">
            <a:avLst/>
          </a:prstGeom>
        </p:spPr>
      </p:pic>
      <p:sp>
        <p:nvSpPr>
          <p:cNvPr id="2" name="Étiquette 1">
            <a:extLst>
              <a:ext uri="{FF2B5EF4-FFF2-40B4-BE49-F238E27FC236}">
                <a16:creationId xmlns:a16="http://schemas.microsoft.com/office/drawing/2014/main" id="{67A36485-7816-4EA5-AE5E-D3E45EB990F9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9674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A58354-0105-4B46-BC7B-B1BB9F20D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7" t="7386"/>
          <a:stretch/>
        </p:blipFill>
        <p:spPr>
          <a:xfrm>
            <a:off x="5183793" y="322342"/>
            <a:ext cx="3425664" cy="6351462"/>
          </a:xfrm>
          <a:prstGeom prst="rect">
            <a:avLst/>
          </a:prstGeom>
        </p:spPr>
      </p:pic>
      <p:sp>
        <p:nvSpPr>
          <p:cNvPr id="4" name="Étiquette 3">
            <a:extLst>
              <a:ext uri="{FF2B5EF4-FFF2-40B4-BE49-F238E27FC236}">
                <a16:creationId xmlns:a16="http://schemas.microsoft.com/office/drawing/2014/main" id="{3409FB73-09E8-4C14-B200-F428D8563113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87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211A86-65D4-47CE-91B2-06F6AA899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58130" r="10619" b="22494"/>
          <a:stretch/>
        </p:blipFill>
        <p:spPr>
          <a:xfrm>
            <a:off x="4716725" y="2111669"/>
            <a:ext cx="7134385" cy="2144565"/>
          </a:xfrm>
          <a:prstGeom prst="rect">
            <a:avLst/>
          </a:prstGeom>
        </p:spPr>
      </p:pic>
      <p:sp>
        <p:nvSpPr>
          <p:cNvPr id="3" name="Étiquette 2">
            <a:extLst>
              <a:ext uri="{FF2B5EF4-FFF2-40B4-BE49-F238E27FC236}">
                <a16:creationId xmlns:a16="http://schemas.microsoft.com/office/drawing/2014/main" id="{9AE28D10-0691-441C-9376-81B78E59F989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9916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182503-E89D-4A08-9CB8-AEC260128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6"/>
          <a:stretch/>
        </p:blipFill>
        <p:spPr>
          <a:xfrm>
            <a:off x="1511957" y="138147"/>
            <a:ext cx="2926259" cy="6433692"/>
          </a:xfrm>
          <a:prstGeom prst="rect">
            <a:avLst/>
          </a:prstGeom>
        </p:spPr>
      </p:pic>
      <p:sp>
        <p:nvSpPr>
          <p:cNvPr id="4" name="Étiquette 3">
            <a:extLst>
              <a:ext uri="{FF2B5EF4-FFF2-40B4-BE49-F238E27FC236}">
                <a16:creationId xmlns:a16="http://schemas.microsoft.com/office/drawing/2014/main" id="{824D704F-6C90-430A-BBE9-D51B624CA177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036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B17A00-4589-45AD-AC88-F7F9BEC3F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21487" r="75111" b="4651"/>
          <a:stretch/>
        </p:blipFill>
        <p:spPr>
          <a:xfrm>
            <a:off x="1059125" y="539429"/>
            <a:ext cx="1782751" cy="5916890"/>
          </a:xfrm>
          <a:prstGeom prst="rect">
            <a:avLst/>
          </a:prstGeom>
        </p:spPr>
      </p:pic>
      <p:sp>
        <p:nvSpPr>
          <p:cNvPr id="3" name="Étiquette 2">
            <a:extLst>
              <a:ext uri="{FF2B5EF4-FFF2-40B4-BE49-F238E27FC236}">
                <a16:creationId xmlns:a16="http://schemas.microsoft.com/office/drawing/2014/main" id="{87C76A8E-87A7-456C-849D-BA5964CA88C2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6931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83DC1A-32A2-4F58-B227-041FACAF8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7" t="33609" r="42225" b="12762"/>
          <a:stretch/>
        </p:blipFill>
        <p:spPr>
          <a:xfrm>
            <a:off x="7137582" y="558456"/>
            <a:ext cx="1960369" cy="5741087"/>
          </a:xfrm>
          <a:prstGeom prst="rect">
            <a:avLst/>
          </a:prstGeom>
        </p:spPr>
      </p:pic>
      <p:sp>
        <p:nvSpPr>
          <p:cNvPr id="4" name="Étiquette 3">
            <a:extLst>
              <a:ext uri="{FF2B5EF4-FFF2-40B4-BE49-F238E27FC236}">
                <a16:creationId xmlns:a16="http://schemas.microsoft.com/office/drawing/2014/main" id="{FD5F5972-1C39-4706-8EDF-36DFC2BC9987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8134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EBCD87-8AC7-4B3B-9C70-E4592F2C0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745" y="154046"/>
            <a:ext cx="2572161" cy="6599163"/>
          </a:xfrm>
          <a:prstGeom prst="rect">
            <a:avLst/>
          </a:prstGeom>
        </p:spPr>
      </p:pic>
      <p:sp>
        <p:nvSpPr>
          <p:cNvPr id="3" name="Étiquette 2">
            <a:extLst>
              <a:ext uri="{FF2B5EF4-FFF2-40B4-BE49-F238E27FC236}">
                <a16:creationId xmlns:a16="http://schemas.microsoft.com/office/drawing/2014/main" id="{6C51E9C6-F431-4444-B4F4-D21F05A053AA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2366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EE36F3-2DF2-45D9-BD48-ED91660DC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4" t="24634" r="27658" b="50000"/>
          <a:stretch/>
        </p:blipFill>
        <p:spPr>
          <a:xfrm>
            <a:off x="4800866" y="809146"/>
            <a:ext cx="2590267" cy="2881346"/>
          </a:xfrm>
          <a:prstGeom prst="rect">
            <a:avLst/>
          </a:prstGeom>
        </p:spPr>
      </p:pic>
      <p:sp>
        <p:nvSpPr>
          <p:cNvPr id="4" name="Étiquette 3">
            <a:extLst>
              <a:ext uri="{FF2B5EF4-FFF2-40B4-BE49-F238E27FC236}">
                <a16:creationId xmlns:a16="http://schemas.microsoft.com/office/drawing/2014/main" id="{5D7FE878-2470-4E2C-B705-EC3DFB1A2A43}"/>
              </a:ext>
            </a:extLst>
          </p:cNvPr>
          <p:cNvSpPr/>
          <p:nvPr/>
        </p:nvSpPr>
        <p:spPr>
          <a:xfrm>
            <a:off x="10453105" y="546009"/>
            <a:ext cx="592058" cy="506538"/>
          </a:xfrm>
          <a:prstGeom prst="plaqu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944672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39</Words>
  <Application>Microsoft Office PowerPoint</Application>
  <PresentationFormat>Grand écran</PresentationFormat>
  <Paragraphs>33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Quel est ce sport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 est ce sport ?</dc:title>
  <dc:creator>GUEIT-MONTCHAL Lydiane</dc:creator>
  <cp:lastModifiedBy>GUEIT-MONTCHAL Lydiane</cp:lastModifiedBy>
  <cp:revision>21</cp:revision>
  <cp:lastPrinted>2023-12-20T08:26:25Z</cp:lastPrinted>
  <dcterms:created xsi:type="dcterms:W3CDTF">2023-12-05T09:00:55Z</dcterms:created>
  <dcterms:modified xsi:type="dcterms:W3CDTF">2023-12-20T17:06:44Z</dcterms:modified>
</cp:coreProperties>
</file>