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60" r:id="rId4"/>
    <p:sldId id="259" r:id="rId5"/>
    <p:sldId id="261" r:id="rId6"/>
    <p:sldId id="262" r:id="rId7"/>
    <p:sldId id="263" r:id="rId8"/>
    <p:sldId id="272" r:id="rId9"/>
    <p:sldId id="273" r:id="rId10"/>
    <p:sldId id="268" r:id="rId11"/>
    <p:sldId id="264" r:id="rId12"/>
    <p:sldId id="270" r:id="rId13"/>
    <p:sldId id="274" r:id="rId14"/>
    <p:sldId id="267" r:id="rId15"/>
    <p:sldId id="266" r:id="rId16"/>
    <p:sldId id="271" r:id="rId17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94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30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023F69-B3D8-4FB1-A86C-56DACBACE4E4}" type="datetimeFigureOut">
              <a:rPr lang="fr-FR" smtClean="0"/>
              <a:t>19/02/2024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CC1379-D877-43D1-8E25-23C3BACD0B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4074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C1379-D877-43D1-8E25-23C3BACD0B3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76814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C1379-D877-43D1-8E25-23C3BACD0B3C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4029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C1379-D877-43D1-8E25-23C3BACD0B3C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17825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C1379-D877-43D1-8E25-23C3BACD0B3C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01953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C1379-D877-43D1-8E25-23C3BACD0B3C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37441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C1379-D877-43D1-8E25-23C3BACD0B3C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28122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C1379-D877-43D1-8E25-23C3BACD0B3C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8807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C1379-D877-43D1-8E25-23C3BACD0B3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6914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C1379-D877-43D1-8E25-23C3BACD0B3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9961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C1379-D877-43D1-8E25-23C3BACD0B3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1374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C1379-D877-43D1-8E25-23C3BACD0B3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841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C1379-D877-43D1-8E25-23C3BACD0B3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3352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C1379-D877-43D1-8E25-23C3BACD0B3C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002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C1379-D877-43D1-8E25-23C3BACD0B3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0440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C1379-D877-43D1-8E25-23C3BACD0B3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7427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82CACD-7770-4532-BC75-48A9ADFB3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AD9E691-AC8A-4B63-AD19-16E3097A00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501C12A-B30E-4BA3-A77E-3EA09B8A4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BB923-F7A9-42E9-BC4A-767009A0F889}" type="datetimeFigureOut">
              <a:rPr lang="fr-FR" smtClean="0"/>
              <a:t>19/02/2024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582CA31-D394-4ADA-8C88-7764F9787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29BEBCD-9D78-48F2-91AE-F2079EF2F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6FDF5-AD02-4ED9-AA56-75983ECCC2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5417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573C6C-42A6-4891-B3E2-1E41B3BC4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9938CF4-529B-45F0-955E-7880626C4F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A36375-78B9-4AB8-BDF7-986D9ED68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BB923-F7A9-42E9-BC4A-767009A0F889}" type="datetimeFigureOut">
              <a:rPr lang="fr-FR" smtClean="0"/>
              <a:t>19/02/2024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35C9AB-4CFE-4A69-8A15-FD8CD9CCD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96E969-64F7-46FF-895B-A249D1F69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6FDF5-AD02-4ED9-AA56-75983ECCC2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9452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AA51EDC-3A06-498C-B48C-53D43A30F4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72A7E89-A4E3-44FE-9EB5-A8F5AD09F0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01C590D-CDAC-465B-96B6-E7B5EC46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BB923-F7A9-42E9-BC4A-767009A0F889}" type="datetimeFigureOut">
              <a:rPr lang="fr-FR" smtClean="0"/>
              <a:t>19/02/2024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B9EBC1-95DC-4B6C-8013-49A101382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6C2DF9-6ADB-4805-A9E3-DF4DF606A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6FDF5-AD02-4ED9-AA56-75983ECCC2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3263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23FF0A-77D9-4F1F-B851-19C9DA79B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E4E9A6-D51A-4B14-AF4C-F4D52A239E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183AD9-D4D9-4F3C-8F47-881AB2262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BB923-F7A9-42E9-BC4A-767009A0F889}" type="datetimeFigureOut">
              <a:rPr lang="fr-FR" smtClean="0"/>
              <a:t>19/02/2024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0DC1EB-A0B1-46DE-AC92-DFCAD518F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40E76D-4035-4D76-B877-C98E47828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6FDF5-AD02-4ED9-AA56-75983ECCC2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1172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FC3833-21A3-44AC-A59A-71CEE1D6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8ABFE2B-AF54-48E9-B22C-F47CE886E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E17239-92AA-49E2-A31B-B4BE164DB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BB923-F7A9-42E9-BC4A-767009A0F889}" type="datetimeFigureOut">
              <a:rPr lang="fr-FR" smtClean="0"/>
              <a:t>19/02/2024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FA5743-AB8A-40FD-ACA5-2EE7E9764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33F481-36D3-4ACE-80EE-4E0DA8946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6FDF5-AD02-4ED9-AA56-75983ECCC2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0128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D6ADD7-1781-40C3-8094-BEC76A09C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19AAA6-A155-4B27-82F6-6A0A6D4D67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596C080-6BA3-4D9A-91B1-E56CAFDCF6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D2D69C7-291F-4FD5-B4F4-FF3D4F247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BB923-F7A9-42E9-BC4A-767009A0F889}" type="datetimeFigureOut">
              <a:rPr lang="fr-FR" smtClean="0"/>
              <a:t>19/02/2024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D98E2C4-C838-445F-8E70-5C19B2F4B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7A43E35-992C-4670-8941-8BE2851D7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6FDF5-AD02-4ED9-AA56-75983ECCC2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4526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7B70A6-9468-40BB-9A15-F24E2E19B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23EAC74-3E9A-4232-A95D-0E4E827E8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4AE4E77-EE99-452B-BD46-0EB1629FA9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FAEF58A-8865-4F66-9DD7-B8A67D4DBC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9F3BB4D-D988-4EB0-A8E7-BEAC276FDD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67D55C6-0A50-4FD0-9ADA-CCF84C9E2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BB923-F7A9-42E9-BC4A-767009A0F889}" type="datetimeFigureOut">
              <a:rPr lang="fr-FR" smtClean="0"/>
              <a:t>19/02/2024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B05E7A7-3917-49F3-BC65-B80F6342D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5C9A72C-36D9-468B-A41D-6E01AB44C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6FDF5-AD02-4ED9-AA56-75983ECCC2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3808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688374-344D-4A14-AB4A-7EB411FE7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36C63BF-9061-43DC-9503-4D2737ED1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BB923-F7A9-42E9-BC4A-767009A0F889}" type="datetimeFigureOut">
              <a:rPr lang="fr-FR" smtClean="0"/>
              <a:t>19/02/2024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80C773D-111D-4762-B34D-D53C6EE09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30160C0-FC25-4C27-904F-E8A594DDB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6FDF5-AD02-4ED9-AA56-75983ECCC2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8380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BE14963-A956-40EC-8D5E-6185C53BC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BB923-F7A9-42E9-BC4A-767009A0F889}" type="datetimeFigureOut">
              <a:rPr lang="fr-FR" smtClean="0"/>
              <a:t>19/02/2024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41E4176-FE6B-4136-AB8B-6CDDE469A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314606-50EA-4AC5-93B5-9D5FDF402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6FDF5-AD02-4ED9-AA56-75983ECCC2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1660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87A422-C73D-476A-B35A-6A242B6C0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208BF6-79CF-47F8-91C0-D385C1C19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D2286ED-1F12-4A34-825C-1C67D0859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92B450E-F01F-49C8-B390-C2975ED29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BB923-F7A9-42E9-BC4A-767009A0F889}" type="datetimeFigureOut">
              <a:rPr lang="fr-FR" smtClean="0"/>
              <a:t>19/02/2024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9F378EA-0165-402C-ADC5-5A224C8B6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C343C4E-18F0-4C0F-80AF-8A8C6C7A3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6FDF5-AD02-4ED9-AA56-75983ECCC2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82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3B2D31-DF0E-4436-8BCC-3092100C9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F9646D9-5FA7-42F4-BB6C-526D05FC1C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A586094-B41D-4E01-9DC4-D980B594B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4C45FF3-E2F1-4245-8FC1-857DE8E6D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BB923-F7A9-42E9-BC4A-767009A0F889}" type="datetimeFigureOut">
              <a:rPr lang="fr-FR" smtClean="0"/>
              <a:t>19/02/2024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D394DFF-5B45-434E-9F58-7952F3305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54FE644-CAFB-43FF-AF96-32F41BB87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6FDF5-AD02-4ED9-AA56-75983ECCC2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2326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DCCCB8D-E18B-45FA-98B3-DD5A8C3FD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CB52403-F0DD-4BC3-9A3B-5D016A47B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C058C8-328C-473A-8933-6BB775C7C9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BB923-F7A9-42E9-BC4A-767009A0F889}" type="datetimeFigureOut">
              <a:rPr lang="fr-FR" smtClean="0"/>
              <a:t>19/02/2024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24B74F-F373-4D43-A835-C1BBD4F8FC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4CA0C0-D2DF-436E-8556-B5FBAC012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6FDF5-AD02-4ED9-AA56-75983ECCC2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3875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9A7842-4AD4-41C9-9CC5-F29F0C2196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Quel est ce sport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74CD74F-D47C-4E85-A59B-926B005D5D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19" t="3514" r="27603"/>
          <a:stretch/>
        </p:blipFill>
        <p:spPr>
          <a:xfrm>
            <a:off x="7739095" y="4695620"/>
            <a:ext cx="3815483" cy="183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25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33A4620-3D95-4902-A051-E25B228542E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22" y="363891"/>
            <a:ext cx="5195316" cy="356463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B3421BA-0663-4166-AF1E-8931C9A625A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971" y="434685"/>
            <a:ext cx="5373624" cy="489661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5B6F98A-47EF-43FC-AA30-B970ABF23F11}"/>
              </a:ext>
            </a:extLst>
          </p:cNvPr>
          <p:cNvSpPr txBox="1"/>
          <p:nvPr/>
        </p:nvSpPr>
        <p:spPr>
          <a:xfrm>
            <a:off x="8354589" y="6329143"/>
            <a:ext cx="3230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/>
              <a:t>FRAD037_4NUM170_018_01 et 017_02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B86A550-B1B0-4FDB-A17C-357D86E3BFEC}"/>
              </a:ext>
            </a:extLst>
          </p:cNvPr>
          <p:cNvSpPr txBox="1"/>
          <p:nvPr/>
        </p:nvSpPr>
        <p:spPr>
          <a:xfrm>
            <a:off x="426222" y="3928527"/>
            <a:ext cx="47430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Tours, gala de natation synchronisée, club du </a:t>
            </a:r>
            <a:r>
              <a:rPr lang="fr-FR" dirty="0" err="1"/>
              <a:t>Ripault</a:t>
            </a:r>
            <a:r>
              <a:rPr lang="fr-FR" dirty="0"/>
              <a:t> à Monts, 8 juin 1983</a:t>
            </a:r>
          </a:p>
          <a:p>
            <a:r>
              <a:rPr lang="fr-FR" sz="1400" dirty="0"/>
              <a:t>Photo anonyme</a:t>
            </a:r>
          </a:p>
        </p:txBody>
      </p:sp>
    </p:spTree>
    <p:extLst>
      <p:ext uri="{BB962C8B-B14F-4D97-AF65-F5344CB8AC3E}">
        <p14:creationId xmlns:p14="http://schemas.microsoft.com/office/powerpoint/2010/main" val="3966319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8913284-0F1F-4340-A5A6-806CD44984E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255" y="895892"/>
            <a:ext cx="7819212" cy="521280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526DAFD-F34E-46E9-8B1F-69946D815550}"/>
              </a:ext>
            </a:extLst>
          </p:cNvPr>
          <p:cNvSpPr txBox="1"/>
          <p:nvPr/>
        </p:nvSpPr>
        <p:spPr>
          <a:xfrm>
            <a:off x="8801922" y="6332809"/>
            <a:ext cx="30655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/>
              <a:t>FRAD037_280Fi000056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96C57AC-3916-40B5-B476-C9C5ABB679B9}"/>
              </a:ext>
            </a:extLst>
          </p:cNvPr>
          <p:cNvSpPr txBox="1"/>
          <p:nvPr/>
        </p:nvSpPr>
        <p:spPr>
          <a:xfrm>
            <a:off x="236822" y="248192"/>
            <a:ext cx="5453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Tours, match de l’US Tours Rugby, 27 octobre 2013</a:t>
            </a:r>
          </a:p>
          <a:p>
            <a:r>
              <a:rPr lang="fr-FR" sz="1400" dirty="0"/>
              <a:t>Photo David Savary</a:t>
            </a:r>
          </a:p>
        </p:txBody>
      </p:sp>
    </p:spTree>
    <p:extLst>
      <p:ext uri="{BB962C8B-B14F-4D97-AF65-F5344CB8AC3E}">
        <p14:creationId xmlns:p14="http://schemas.microsoft.com/office/powerpoint/2010/main" val="843048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FBD0D057-030D-4151-A550-098A1C04CC00}"/>
              </a:ext>
            </a:extLst>
          </p:cNvPr>
          <p:cNvSpPr txBox="1"/>
          <p:nvPr/>
        </p:nvSpPr>
        <p:spPr>
          <a:xfrm>
            <a:off x="8834814" y="6457799"/>
            <a:ext cx="30655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/>
              <a:t>FRAD037_45Fi412991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C8B2921-9E27-4C92-9B1C-532B490329BE}"/>
              </a:ext>
            </a:extLst>
          </p:cNvPr>
          <p:cNvSpPr txBox="1"/>
          <p:nvPr/>
        </p:nvSpPr>
        <p:spPr>
          <a:xfrm>
            <a:off x="2980024" y="5819456"/>
            <a:ext cx="60389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Tours, stade Grandmont, Interrégionale travailliste athlétique. 1</a:t>
            </a:r>
            <a:r>
              <a:rPr lang="fr-FR" baseline="30000" dirty="0"/>
              <a:t>er</a:t>
            </a:r>
            <a:r>
              <a:rPr lang="fr-FR" dirty="0"/>
              <a:t> tour du 3000 m. : André Louis en tête, 13 juillet 1941</a:t>
            </a:r>
          </a:p>
          <a:p>
            <a:r>
              <a:rPr lang="fr-FR" sz="1400" dirty="0"/>
              <a:t>Photo Sylvain Knecht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265D4AA-27E4-4568-B23B-A9CF6C867BB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748" y="279172"/>
            <a:ext cx="4115814" cy="544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928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0A7C31CC-1E26-41EF-8C0C-72956D36602D}"/>
              </a:ext>
            </a:extLst>
          </p:cNvPr>
          <p:cNvSpPr txBox="1"/>
          <p:nvPr/>
        </p:nvSpPr>
        <p:spPr>
          <a:xfrm>
            <a:off x="8007350" y="256558"/>
            <a:ext cx="315622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Course cycliste Europe du patronage Paul Bert, 10 mai 2018</a:t>
            </a:r>
          </a:p>
          <a:p>
            <a:pPr algn="r"/>
            <a:r>
              <a:rPr lang="fr-FR" sz="1400" dirty="0"/>
              <a:t>Photo David Savary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9592773-D437-404F-A466-932A15BBD56E}"/>
              </a:ext>
            </a:extLst>
          </p:cNvPr>
          <p:cNvSpPr txBox="1"/>
          <p:nvPr/>
        </p:nvSpPr>
        <p:spPr>
          <a:xfrm>
            <a:off x="8834814" y="6457799"/>
            <a:ext cx="30655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/>
              <a:t>FRAD037_280Fi0000179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C4E10E0-1E70-4FB9-AB3A-D608FA80D4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t="4" r="-119" b="1"/>
          <a:stretch/>
        </p:blipFill>
        <p:spPr>
          <a:xfrm>
            <a:off x="622299" y="1187743"/>
            <a:ext cx="7914843" cy="527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49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A88DF075-7A71-4795-AAF2-0E64AB2E6338}"/>
              </a:ext>
            </a:extLst>
          </p:cNvPr>
          <p:cNvSpPr txBox="1"/>
          <p:nvPr/>
        </p:nvSpPr>
        <p:spPr>
          <a:xfrm>
            <a:off x="8354589" y="6329143"/>
            <a:ext cx="3230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/>
              <a:t>FRAD037_5Fi023356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E479E38-1CF3-426E-A1C4-054ED321DA1D}"/>
              </a:ext>
            </a:extLst>
          </p:cNvPr>
          <p:cNvSpPr txBox="1"/>
          <p:nvPr/>
        </p:nvSpPr>
        <p:spPr>
          <a:xfrm>
            <a:off x="782319" y="487632"/>
            <a:ext cx="512458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Tours. Compétition de tennis au palais des sports</a:t>
            </a:r>
          </a:p>
          <a:p>
            <a:r>
              <a:rPr lang="fr-FR" dirty="0"/>
              <a:t>14 décembre 1979</a:t>
            </a:r>
          </a:p>
          <a:p>
            <a:r>
              <a:rPr lang="fr-FR" sz="1400" dirty="0"/>
              <a:t>Photo André </a:t>
            </a:r>
            <a:r>
              <a:rPr lang="fr-FR" sz="1400" dirty="0" err="1"/>
              <a:t>Arsicaud</a:t>
            </a:r>
            <a:endParaRPr lang="fr-FR" sz="1400" dirty="0"/>
          </a:p>
          <a:p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D6BE92A-503E-41AE-A3DB-120C14F2F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19" y="1383547"/>
            <a:ext cx="7415531" cy="485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34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B6B6EAA-E617-45F2-BC40-538B9882B2D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711" y="1304400"/>
            <a:ext cx="6773854" cy="451590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4BC4289-FD31-40B6-BA0C-D5F887A4B1B4}"/>
              </a:ext>
            </a:extLst>
          </p:cNvPr>
          <p:cNvSpPr txBox="1"/>
          <p:nvPr/>
        </p:nvSpPr>
        <p:spPr>
          <a:xfrm>
            <a:off x="8834814" y="6457799"/>
            <a:ext cx="30655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/>
              <a:t>FRAD037_280Fi0003548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C6DC4CB-3BB2-419F-BF84-458A10774D5D}"/>
              </a:ext>
            </a:extLst>
          </p:cNvPr>
          <p:cNvSpPr txBox="1"/>
          <p:nvPr/>
        </p:nvSpPr>
        <p:spPr>
          <a:xfrm>
            <a:off x="3136897" y="586274"/>
            <a:ext cx="5629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Tours, match du TVB contre Saint-Brieuc, 28 mars 2009</a:t>
            </a:r>
          </a:p>
          <a:p>
            <a:r>
              <a:rPr lang="fr-FR" sz="1400" dirty="0"/>
              <a:t>Photo David Savary</a:t>
            </a:r>
          </a:p>
        </p:txBody>
      </p:sp>
    </p:spTree>
    <p:extLst>
      <p:ext uri="{BB962C8B-B14F-4D97-AF65-F5344CB8AC3E}">
        <p14:creationId xmlns:p14="http://schemas.microsoft.com/office/powerpoint/2010/main" val="2885388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6AC9D72-B02F-4170-ACA0-B97B0B11D005}"/>
              </a:ext>
            </a:extLst>
          </p:cNvPr>
          <p:cNvSpPr txBox="1"/>
          <p:nvPr/>
        </p:nvSpPr>
        <p:spPr>
          <a:xfrm>
            <a:off x="3414199" y="5729802"/>
            <a:ext cx="4802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Archives départementales d’Indre-et-Loire</a:t>
            </a:r>
          </a:p>
          <a:p>
            <a:pPr algn="ctr"/>
            <a:r>
              <a:rPr lang="fr-FR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477312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2A23021-D340-4BB9-B21A-FEAC553109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24" y="679720"/>
            <a:ext cx="5072342" cy="511701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026EDC6-4177-406B-9C1F-BC42FCE34804}"/>
              </a:ext>
            </a:extLst>
          </p:cNvPr>
          <p:cNvSpPr txBox="1"/>
          <p:nvPr/>
        </p:nvSpPr>
        <p:spPr>
          <a:xfrm>
            <a:off x="710468" y="5784720"/>
            <a:ext cx="5631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Tours, match de football entre le FCT et Niort, 4 avril 1975. </a:t>
            </a:r>
          </a:p>
          <a:p>
            <a:r>
              <a:rPr lang="fr-FR" sz="1400" dirty="0"/>
              <a:t>Photo André </a:t>
            </a:r>
            <a:r>
              <a:rPr lang="fr-FR" sz="1400" dirty="0" err="1"/>
              <a:t>Arsicaud</a:t>
            </a:r>
            <a:endParaRPr lang="fr-FR" sz="16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1B3BFF6-4DE8-475E-824A-4705860B12FE}"/>
              </a:ext>
            </a:extLst>
          </p:cNvPr>
          <p:cNvSpPr txBox="1"/>
          <p:nvPr/>
        </p:nvSpPr>
        <p:spPr>
          <a:xfrm>
            <a:off x="8354589" y="6329143"/>
            <a:ext cx="3230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/>
              <a:t>FRAD037_5Fi069074</a:t>
            </a:r>
          </a:p>
        </p:txBody>
      </p:sp>
    </p:spTree>
    <p:extLst>
      <p:ext uri="{BB962C8B-B14F-4D97-AF65-F5344CB8AC3E}">
        <p14:creationId xmlns:p14="http://schemas.microsoft.com/office/powerpoint/2010/main" val="796748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5A58354-0105-4B46-BC7B-B1BB9F20D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209" y="0"/>
            <a:ext cx="4579582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42E25A3-641E-4841-B85F-814958162A8F}"/>
              </a:ext>
            </a:extLst>
          </p:cNvPr>
          <p:cNvSpPr txBox="1"/>
          <p:nvPr/>
        </p:nvSpPr>
        <p:spPr>
          <a:xfrm>
            <a:off x="8519050" y="6329143"/>
            <a:ext cx="30655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/>
              <a:t>FRAD037_280Fi000698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B9F2DB3-3318-4CEB-8F72-6A57ED849501}"/>
              </a:ext>
            </a:extLst>
          </p:cNvPr>
          <p:cNvSpPr txBox="1"/>
          <p:nvPr/>
        </p:nvSpPr>
        <p:spPr>
          <a:xfrm>
            <a:off x="598636" y="874929"/>
            <a:ext cx="26708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Tours Val de Loire Basket (TVL), match amical contre Charleville-Mézières, 22/08/2009.</a:t>
            </a:r>
          </a:p>
          <a:p>
            <a:r>
              <a:rPr lang="fr-FR" dirty="0"/>
              <a:t>Agnès </a:t>
            </a:r>
            <a:r>
              <a:rPr lang="fr-FR" dirty="0" err="1"/>
              <a:t>Razanaka</a:t>
            </a:r>
            <a:r>
              <a:rPr lang="fr-FR" dirty="0"/>
              <a:t> remonte vers le milieu de terrain. </a:t>
            </a:r>
          </a:p>
          <a:p>
            <a:r>
              <a:rPr lang="fr-FR" sz="1400" dirty="0"/>
              <a:t>Photo David Savary</a:t>
            </a:r>
          </a:p>
        </p:txBody>
      </p:sp>
    </p:spTree>
    <p:extLst>
      <p:ext uri="{BB962C8B-B14F-4D97-AF65-F5344CB8AC3E}">
        <p14:creationId xmlns:p14="http://schemas.microsoft.com/office/powerpoint/2010/main" val="337879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5E44D11D-8B2A-4212-8F11-D0AC5A8336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786" y="370036"/>
            <a:ext cx="4431268" cy="588110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88E0BA5-B501-4751-8084-6198A02F612A}"/>
              </a:ext>
            </a:extLst>
          </p:cNvPr>
          <p:cNvSpPr txBox="1"/>
          <p:nvPr/>
        </p:nvSpPr>
        <p:spPr>
          <a:xfrm>
            <a:off x="8354589" y="6329143"/>
            <a:ext cx="3230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/>
              <a:t>FRAD037_45Fi411876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6DF8480-CD60-4C66-AC6A-DD567B217DC6}"/>
              </a:ext>
            </a:extLst>
          </p:cNvPr>
          <p:cNvSpPr txBox="1"/>
          <p:nvPr/>
        </p:nvSpPr>
        <p:spPr>
          <a:xfrm>
            <a:off x="499960" y="947292"/>
            <a:ext cx="61179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Rochecorbon. Reportage au parc et à la piscine de Beauregard,</a:t>
            </a:r>
          </a:p>
          <a:p>
            <a:r>
              <a:rPr lang="fr-FR" dirty="0"/>
              <a:t>juillet 1941.</a:t>
            </a:r>
          </a:p>
          <a:p>
            <a:r>
              <a:rPr lang="fr-FR" sz="1400" dirty="0"/>
              <a:t>Photo Sylvain Knecht</a:t>
            </a:r>
          </a:p>
        </p:txBody>
      </p:sp>
    </p:spTree>
    <p:extLst>
      <p:ext uri="{BB962C8B-B14F-4D97-AF65-F5344CB8AC3E}">
        <p14:creationId xmlns:p14="http://schemas.microsoft.com/office/powerpoint/2010/main" val="799160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D182503-E89D-4A08-9CB8-AEC2601280A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55" y="300713"/>
            <a:ext cx="3220119" cy="528107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3B32A52-3C90-4704-8F56-B515549CF59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92" y="756518"/>
            <a:ext cx="3824592" cy="558342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5F3163B-46D0-40AE-B2B1-90CA61C68D42}"/>
              </a:ext>
            </a:extLst>
          </p:cNvPr>
          <p:cNvSpPr txBox="1"/>
          <p:nvPr/>
        </p:nvSpPr>
        <p:spPr>
          <a:xfrm>
            <a:off x="8519050" y="6329143"/>
            <a:ext cx="30655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/>
              <a:t>FRAD037_280Fi000402 et 403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2E81D06-938C-422E-BB28-CD816A494290}"/>
              </a:ext>
            </a:extLst>
          </p:cNvPr>
          <p:cNvSpPr txBox="1"/>
          <p:nvPr/>
        </p:nvSpPr>
        <p:spPr>
          <a:xfrm>
            <a:off x="499961" y="5605868"/>
            <a:ext cx="375954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Tours, championnat de France de GRS, 14 juin 2019</a:t>
            </a:r>
          </a:p>
          <a:p>
            <a:r>
              <a:rPr lang="fr-FR" sz="1400" dirty="0"/>
              <a:t>Photo David Savary</a:t>
            </a:r>
          </a:p>
        </p:txBody>
      </p:sp>
    </p:spTree>
    <p:extLst>
      <p:ext uri="{BB962C8B-B14F-4D97-AF65-F5344CB8AC3E}">
        <p14:creationId xmlns:p14="http://schemas.microsoft.com/office/powerpoint/2010/main" val="3810364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8B17A00-4589-45AD-AC88-F7F9BEC3FE2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263" y="177618"/>
            <a:ext cx="8704617" cy="580307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93429E9-4754-4529-9334-A192A34B616E}"/>
              </a:ext>
            </a:extLst>
          </p:cNvPr>
          <p:cNvSpPr txBox="1"/>
          <p:nvPr/>
        </p:nvSpPr>
        <p:spPr>
          <a:xfrm>
            <a:off x="8519050" y="6329143"/>
            <a:ext cx="30655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/>
              <a:t>FRAD037_280Fi000690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251AEB2-92AC-43B2-BF57-A36ACFC5E7FE}"/>
              </a:ext>
            </a:extLst>
          </p:cNvPr>
          <p:cNvSpPr txBox="1"/>
          <p:nvPr/>
        </p:nvSpPr>
        <p:spPr>
          <a:xfrm>
            <a:off x="1160402" y="5916465"/>
            <a:ext cx="8972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Monts, Parc de Candé, championnat de France de tir à l’arc, parcours équipe, 13 octobre 2012.</a:t>
            </a:r>
          </a:p>
          <a:p>
            <a:r>
              <a:rPr lang="fr-FR" sz="1400" dirty="0"/>
              <a:t>Photo David Savary</a:t>
            </a:r>
          </a:p>
        </p:txBody>
      </p:sp>
    </p:spTree>
    <p:extLst>
      <p:ext uri="{BB962C8B-B14F-4D97-AF65-F5344CB8AC3E}">
        <p14:creationId xmlns:p14="http://schemas.microsoft.com/office/powerpoint/2010/main" val="1869310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083DC1A-32A2-4F58-B227-041FACAF8EF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80" y="1417320"/>
            <a:ext cx="6035040" cy="402336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FDC9099-BFAC-4432-83B9-08672AE0CF90}"/>
              </a:ext>
            </a:extLst>
          </p:cNvPr>
          <p:cNvSpPr txBox="1"/>
          <p:nvPr/>
        </p:nvSpPr>
        <p:spPr>
          <a:xfrm>
            <a:off x="8519050" y="6329143"/>
            <a:ext cx="30655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/>
              <a:t>FRAD037_274J002-0232-07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B8D9E70-7788-485C-A650-7C9B6297AEB2}"/>
              </a:ext>
            </a:extLst>
          </p:cNvPr>
          <p:cNvSpPr txBox="1"/>
          <p:nvPr/>
        </p:nvSpPr>
        <p:spPr>
          <a:xfrm>
            <a:off x="3078480" y="5515579"/>
            <a:ext cx="4065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Portrait de </a:t>
            </a:r>
            <a:r>
              <a:rPr lang="fr-FR" dirty="0" err="1"/>
              <a:t>Fern</a:t>
            </a:r>
            <a:r>
              <a:rPr lang="fr-FR" dirty="0"/>
              <a:t> Bedaux, sans date</a:t>
            </a:r>
          </a:p>
        </p:txBody>
      </p:sp>
    </p:spTree>
    <p:extLst>
      <p:ext uri="{BB962C8B-B14F-4D97-AF65-F5344CB8AC3E}">
        <p14:creationId xmlns:p14="http://schemas.microsoft.com/office/powerpoint/2010/main" val="2481347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5A3E6FC-B397-4345-A3B3-50151121FE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" t="293" r="1488" b="3844"/>
          <a:stretch/>
        </p:blipFill>
        <p:spPr>
          <a:xfrm>
            <a:off x="2552426" y="1026233"/>
            <a:ext cx="6236340" cy="421018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6E4057E-6284-4EC2-9D3F-AEE9D6EDDDC1}"/>
              </a:ext>
            </a:extLst>
          </p:cNvPr>
          <p:cNvSpPr txBox="1"/>
          <p:nvPr/>
        </p:nvSpPr>
        <p:spPr>
          <a:xfrm>
            <a:off x="8354589" y="6329143"/>
            <a:ext cx="3230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/>
              <a:t>FRAD037_2660W002_B008775_02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184BA2B-BF00-47E9-B3F3-B38EA70A8D33}"/>
              </a:ext>
            </a:extLst>
          </p:cNvPr>
          <p:cNvSpPr txBox="1"/>
          <p:nvPr/>
        </p:nvSpPr>
        <p:spPr>
          <a:xfrm>
            <a:off x="3729963" y="5236420"/>
            <a:ext cx="3881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20 km de Tours, 1</a:t>
            </a:r>
            <a:r>
              <a:rPr lang="fr-FR" baseline="30000" dirty="0"/>
              <a:t>er</a:t>
            </a:r>
            <a:r>
              <a:rPr lang="fr-FR" dirty="0"/>
              <a:t> septembre 1994</a:t>
            </a:r>
          </a:p>
          <a:p>
            <a:pPr algn="ctr"/>
            <a:r>
              <a:rPr lang="fr-FR" sz="1400" dirty="0"/>
              <a:t>Photo François Guillot</a:t>
            </a:r>
          </a:p>
        </p:txBody>
      </p:sp>
    </p:spTree>
    <p:extLst>
      <p:ext uri="{BB962C8B-B14F-4D97-AF65-F5344CB8AC3E}">
        <p14:creationId xmlns:p14="http://schemas.microsoft.com/office/powerpoint/2010/main" val="1359615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8EE36F3-2DF2-45D9-BD48-ED91660DC3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088" y="573024"/>
            <a:ext cx="3925824" cy="571195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5BB28CD-4A56-4057-81E5-2AC4C2511CD8}"/>
              </a:ext>
            </a:extLst>
          </p:cNvPr>
          <p:cNvSpPr txBox="1"/>
          <p:nvPr/>
        </p:nvSpPr>
        <p:spPr>
          <a:xfrm>
            <a:off x="8354589" y="6329143"/>
            <a:ext cx="3230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/>
              <a:t>FRAD037_4NUM160_007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1FB91AB-7F8B-4C27-AE16-516FA3E90041}"/>
              </a:ext>
            </a:extLst>
          </p:cNvPr>
          <p:cNvSpPr txBox="1"/>
          <p:nvPr/>
        </p:nvSpPr>
        <p:spPr>
          <a:xfrm>
            <a:off x="407862" y="822302"/>
            <a:ext cx="334841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Étoile sportive du Sacré Cœur (ESSC), équipe de gymnastique, barre fixe (sur la barre, Gérard Berthault), vers 1930-1935</a:t>
            </a:r>
          </a:p>
          <a:p>
            <a:r>
              <a:rPr lang="fr-FR" sz="1400" dirty="0"/>
              <a:t>Photo anonyme</a:t>
            </a:r>
          </a:p>
        </p:txBody>
      </p:sp>
    </p:spTree>
    <p:extLst>
      <p:ext uri="{BB962C8B-B14F-4D97-AF65-F5344CB8AC3E}">
        <p14:creationId xmlns:p14="http://schemas.microsoft.com/office/powerpoint/2010/main" val="319446727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1415</TotalTime>
  <Words>291</Words>
  <Application>Microsoft Office PowerPoint</Application>
  <PresentationFormat>Grand écran</PresentationFormat>
  <Paragraphs>62</Paragraphs>
  <Slides>16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Thème Office</vt:lpstr>
      <vt:lpstr>Quel est ce sport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Quel est ce sport ?</dc:title>
  <dc:creator>GUEIT-MONTCHAL Lydiane</dc:creator>
  <cp:lastModifiedBy>GUEIT-MONTCHAL Lydiane</cp:lastModifiedBy>
  <cp:revision>30</cp:revision>
  <cp:lastPrinted>2023-12-20T08:29:13Z</cp:lastPrinted>
  <dcterms:created xsi:type="dcterms:W3CDTF">2023-12-05T09:00:55Z</dcterms:created>
  <dcterms:modified xsi:type="dcterms:W3CDTF">2024-02-19T08:23:37Z</dcterms:modified>
</cp:coreProperties>
</file>